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59" r:id="rId4"/>
    <p:sldId id="797" r:id="rId5"/>
    <p:sldId id="760" r:id="rId6"/>
    <p:sldId id="798" r:id="rId7"/>
    <p:sldId id="676" r:id="rId8"/>
    <p:sldId id="738" r:id="rId9"/>
    <p:sldId id="785" r:id="rId10"/>
    <p:sldId id="799" r:id="rId11"/>
    <p:sldId id="800" r:id="rId12"/>
    <p:sldId id="801" r:id="rId13"/>
    <p:sldId id="786" r:id="rId14"/>
    <p:sldId id="802" r:id="rId15"/>
    <p:sldId id="788" r:id="rId16"/>
    <p:sldId id="803" r:id="rId17"/>
    <p:sldId id="80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7CB3E5-F5BD-496E-94BE-D4EF712D966C}" v="707" dt="2024-03-01T19:27:24.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17CB3E5-F5BD-496E-94BE-D4EF712D966C}"/>
    <pc:docChg chg="custSel addSld delSld modSld sldOrd">
      <pc:chgData name="Ed Godfrey" userId="61aa7c48ee0e3db0" providerId="LiveId" clId="{A17CB3E5-F5BD-496E-94BE-D4EF712D966C}" dt="2024-03-01T19:27:40.059" v="1047" actId="20577"/>
      <pc:docMkLst>
        <pc:docMk/>
      </pc:docMkLst>
      <pc:sldChg chg="modSp mod">
        <pc:chgData name="Ed Godfrey" userId="61aa7c48ee0e3db0" providerId="LiveId" clId="{A17CB3E5-F5BD-496E-94BE-D4EF712D966C}" dt="2024-03-01T19:27:40.059" v="1047" actId="20577"/>
        <pc:sldMkLst>
          <pc:docMk/>
          <pc:sldMk cId="286626818" sldId="636"/>
        </pc:sldMkLst>
        <pc:spChg chg="mod">
          <ac:chgData name="Ed Godfrey" userId="61aa7c48ee0e3db0" providerId="LiveId" clId="{A17CB3E5-F5BD-496E-94BE-D4EF712D966C}" dt="2024-03-01T19:27:40.059" v="1047" actId="20577"/>
          <ac:spMkLst>
            <pc:docMk/>
            <pc:sldMk cId="286626818" sldId="636"/>
            <ac:spMk id="3" creationId="{1206BF46-F60A-B583-BE9A-98813DA83DD6}"/>
          </ac:spMkLst>
        </pc:spChg>
        <pc:spChg chg="mod">
          <ac:chgData name="Ed Godfrey" userId="61aa7c48ee0e3db0" providerId="LiveId" clId="{A17CB3E5-F5BD-496E-94BE-D4EF712D966C}" dt="2024-03-01T18:07:57.863" v="22" actId="6549"/>
          <ac:spMkLst>
            <pc:docMk/>
            <pc:sldMk cId="286626818" sldId="636"/>
            <ac:spMk id="4" creationId="{E81091B1-FFCB-0593-6511-1E1CB61C648D}"/>
          </ac:spMkLst>
        </pc:spChg>
      </pc:sldChg>
      <pc:sldChg chg="modSp mod">
        <pc:chgData name="Ed Godfrey" userId="61aa7c48ee0e3db0" providerId="LiveId" clId="{A17CB3E5-F5BD-496E-94BE-D4EF712D966C}" dt="2024-03-01T18:09:06.239" v="34" actId="255"/>
        <pc:sldMkLst>
          <pc:docMk/>
          <pc:sldMk cId="2558235489" sldId="644"/>
        </pc:sldMkLst>
        <pc:spChg chg="mod">
          <ac:chgData name="Ed Godfrey" userId="61aa7c48ee0e3db0" providerId="LiveId" clId="{A17CB3E5-F5BD-496E-94BE-D4EF712D966C}" dt="2024-03-01T18:09:06.239" v="34" actId="255"/>
          <ac:spMkLst>
            <pc:docMk/>
            <pc:sldMk cId="2558235489" sldId="644"/>
            <ac:spMk id="3" creationId="{9E3293C3-2021-04F5-B3B2-149081BCD341}"/>
          </ac:spMkLst>
        </pc:spChg>
      </pc:sldChg>
      <pc:sldChg chg="modSp modAnim">
        <pc:chgData name="Ed Godfrey" userId="61aa7c48ee0e3db0" providerId="LiveId" clId="{A17CB3E5-F5BD-496E-94BE-D4EF712D966C}" dt="2024-03-01T19:13:05.713" v="592" actId="20577"/>
        <pc:sldMkLst>
          <pc:docMk/>
          <pc:sldMk cId="487512291" sldId="676"/>
        </pc:sldMkLst>
        <pc:spChg chg="mod">
          <ac:chgData name="Ed Godfrey" userId="61aa7c48ee0e3db0" providerId="LiveId" clId="{A17CB3E5-F5BD-496E-94BE-D4EF712D966C}" dt="2024-03-01T19:13:05.713" v="592" actId="20577"/>
          <ac:spMkLst>
            <pc:docMk/>
            <pc:sldMk cId="487512291" sldId="676"/>
            <ac:spMk id="3" creationId="{9E3293C3-2021-04F5-B3B2-149081BCD341}"/>
          </ac:spMkLst>
        </pc:spChg>
        <pc:spChg chg="mod">
          <ac:chgData name="Ed Godfrey" userId="61aa7c48ee0e3db0" providerId="LiveId" clId="{A17CB3E5-F5BD-496E-94BE-D4EF712D966C}" dt="2024-03-01T18:15:25.600" v="112" actId="20577"/>
          <ac:spMkLst>
            <pc:docMk/>
            <pc:sldMk cId="487512291" sldId="676"/>
            <ac:spMk id="6" creationId="{27341E30-1523-0531-D0E1-7D6824619EE0}"/>
          </ac:spMkLst>
        </pc:spChg>
      </pc:sldChg>
      <pc:sldChg chg="modSp mod modAnim">
        <pc:chgData name="Ed Godfrey" userId="61aa7c48ee0e3db0" providerId="LiveId" clId="{A17CB3E5-F5BD-496E-94BE-D4EF712D966C}" dt="2024-03-01T19:08:45.454" v="491" actId="20577"/>
        <pc:sldMkLst>
          <pc:docMk/>
          <pc:sldMk cId="3364995807" sldId="738"/>
        </pc:sldMkLst>
        <pc:spChg chg="mod">
          <ac:chgData name="Ed Godfrey" userId="61aa7c48ee0e3db0" providerId="LiveId" clId="{A17CB3E5-F5BD-496E-94BE-D4EF712D966C}" dt="2024-03-01T18:21:34.695" v="193" actId="2711"/>
          <ac:spMkLst>
            <pc:docMk/>
            <pc:sldMk cId="3364995807" sldId="738"/>
            <ac:spMk id="3" creationId="{9E3293C3-2021-04F5-B3B2-149081BCD341}"/>
          </ac:spMkLst>
        </pc:spChg>
        <pc:spChg chg="mod">
          <ac:chgData name="Ed Godfrey" userId="61aa7c48ee0e3db0" providerId="LiveId" clId="{A17CB3E5-F5BD-496E-94BE-D4EF712D966C}" dt="2024-03-01T19:08:45.454" v="491" actId="20577"/>
          <ac:spMkLst>
            <pc:docMk/>
            <pc:sldMk cId="3364995807" sldId="738"/>
            <ac:spMk id="4" creationId="{9992EB96-9343-0960-ADDC-0C8E3420B53C}"/>
          </ac:spMkLst>
        </pc:spChg>
        <pc:spChg chg="mod">
          <ac:chgData name="Ed Godfrey" userId="61aa7c48ee0e3db0" providerId="LiveId" clId="{A17CB3E5-F5BD-496E-94BE-D4EF712D966C}" dt="2024-03-01T18:21:08.134" v="188" actId="11"/>
          <ac:spMkLst>
            <pc:docMk/>
            <pc:sldMk cId="3364995807" sldId="738"/>
            <ac:spMk id="6" creationId="{27341E30-1523-0531-D0E1-7D6824619EE0}"/>
          </ac:spMkLst>
        </pc:spChg>
      </pc:sldChg>
      <pc:sldChg chg="modSp mod ord">
        <pc:chgData name="Ed Godfrey" userId="61aa7c48ee0e3db0" providerId="LiveId" clId="{A17CB3E5-F5BD-496E-94BE-D4EF712D966C}" dt="2024-03-01T18:09:27.965" v="53" actId="20577"/>
        <pc:sldMkLst>
          <pc:docMk/>
          <pc:sldMk cId="1035833459" sldId="759"/>
        </pc:sldMkLst>
        <pc:spChg chg="mod">
          <ac:chgData name="Ed Godfrey" userId="61aa7c48ee0e3db0" providerId="LiveId" clId="{A17CB3E5-F5BD-496E-94BE-D4EF712D966C}" dt="2024-03-01T18:08:55.887" v="32" actId="255"/>
          <ac:spMkLst>
            <pc:docMk/>
            <pc:sldMk cId="1035833459" sldId="759"/>
            <ac:spMk id="3" creationId="{9E3293C3-2021-04F5-B3B2-149081BCD341}"/>
          </ac:spMkLst>
        </pc:spChg>
        <pc:spChg chg="mod">
          <ac:chgData name="Ed Godfrey" userId="61aa7c48ee0e3db0" providerId="LiveId" clId="{A17CB3E5-F5BD-496E-94BE-D4EF712D966C}" dt="2024-03-01T18:09:27.965" v="53" actId="20577"/>
          <ac:spMkLst>
            <pc:docMk/>
            <pc:sldMk cId="1035833459" sldId="759"/>
            <ac:spMk id="6" creationId="{27341E30-1523-0531-D0E1-7D6824619EE0}"/>
          </ac:spMkLst>
        </pc:spChg>
      </pc:sldChg>
      <pc:sldChg chg="modSp mod">
        <pc:chgData name="Ed Godfrey" userId="61aa7c48ee0e3db0" providerId="LiveId" clId="{A17CB3E5-F5BD-496E-94BE-D4EF712D966C}" dt="2024-03-01T19:10:36.647" v="514" actId="20577"/>
        <pc:sldMkLst>
          <pc:docMk/>
          <pc:sldMk cId="1355610056" sldId="785"/>
        </pc:sldMkLst>
        <pc:spChg chg="mod">
          <ac:chgData name="Ed Godfrey" userId="61aa7c48ee0e3db0" providerId="LiveId" clId="{A17CB3E5-F5BD-496E-94BE-D4EF712D966C}" dt="2024-03-01T19:10:28.185" v="496" actId="255"/>
          <ac:spMkLst>
            <pc:docMk/>
            <pc:sldMk cId="1355610056" sldId="785"/>
            <ac:spMk id="3" creationId="{571983F3-E70E-A7FB-2B39-84063D24271A}"/>
          </ac:spMkLst>
        </pc:spChg>
        <pc:spChg chg="mod">
          <ac:chgData name="Ed Godfrey" userId="61aa7c48ee0e3db0" providerId="LiveId" clId="{A17CB3E5-F5BD-496E-94BE-D4EF712D966C}" dt="2024-03-01T19:10:36.647" v="514" actId="20577"/>
          <ac:spMkLst>
            <pc:docMk/>
            <pc:sldMk cId="1355610056" sldId="785"/>
            <ac:spMk id="6" creationId="{E521D482-9581-FEB6-D52E-A420BCD9DCFA}"/>
          </ac:spMkLst>
        </pc:spChg>
      </pc:sldChg>
      <pc:sldChg chg="delSp modSp modAnim">
        <pc:chgData name="Ed Godfrey" userId="61aa7c48ee0e3db0" providerId="LiveId" clId="{A17CB3E5-F5BD-496E-94BE-D4EF712D966C}" dt="2024-03-01T19:19:30.962" v="760" actId="20577"/>
        <pc:sldMkLst>
          <pc:docMk/>
          <pc:sldMk cId="606838777" sldId="786"/>
        </pc:sldMkLst>
        <pc:spChg chg="del">
          <ac:chgData name="Ed Godfrey" userId="61aa7c48ee0e3db0" providerId="LiveId" clId="{A17CB3E5-F5BD-496E-94BE-D4EF712D966C}" dt="2024-03-01T19:16:29.919" v="722" actId="21"/>
          <ac:spMkLst>
            <pc:docMk/>
            <pc:sldMk cId="606838777" sldId="786"/>
            <ac:spMk id="2" creationId="{F15385C1-6A95-1E61-98F5-34266A29B6A3}"/>
          </ac:spMkLst>
        </pc:spChg>
        <pc:spChg chg="mod">
          <ac:chgData name="Ed Godfrey" userId="61aa7c48ee0e3db0" providerId="LiveId" clId="{A17CB3E5-F5BD-496E-94BE-D4EF712D966C}" dt="2024-03-01T19:18:08.468" v="741" actId="20577"/>
          <ac:spMkLst>
            <pc:docMk/>
            <pc:sldMk cId="606838777" sldId="786"/>
            <ac:spMk id="3" creationId="{5D44CD84-07DC-1C0B-D841-F984BFDF9B3F}"/>
          </ac:spMkLst>
        </pc:spChg>
        <pc:spChg chg="mod">
          <ac:chgData name="Ed Godfrey" userId="61aa7c48ee0e3db0" providerId="LiveId" clId="{A17CB3E5-F5BD-496E-94BE-D4EF712D966C}" dt="2024-03-01T19:19:30.962" v="760" actId="20577"/>
          <ac:spMkLst>
            <pc:docMk/>
            <pc:sldMk cId="606838777" sldId="786"/>
            <ac:spMk id="6" creationId="{B59AAE70-EB62-6C56-9C00-015F2F23D6E6}"/>
          </ac:spMkLst>
        </pc:spChg>
      </pc:sldChg>
      <pc:sldChg chg="del">
        <pc:chgData name="Ed Godfrey" userId="61aa7c48ee0e3db0" providerId="LiveId" clId="{A17CB3E5-F5BD-496E-94BE-D4EF712D966C}" dt="2024-03-01T19:27:26.896" v="1033" actId="47"/>
        <pc:sldMkLst>
          <pc:docMk/>
          <pc:sldMk cId="830929529" sldId="787"/>
        </pc:sldMkLst>
      </pc:sldChg>
      <pc:sldChg chg="modSp mod ord">
        <pc:chgData name="Ed Godfrey" userId="61aa7c48ee0e3db0" providerId="LiveId" clId="{A17CB3E5-F5BD-496E-94BE-D4EF712D966C}" dt="2024-03-01T19:25:37.301" v="1026" actId="20577"/>
        <pc:sldMkLst>
          <pc:docMk/>
          <pc:sldMk cId="36462034" sldId="788"/>
        </pc:sldMkLst>
        <pc:spChg chg="mod">
          <ac:chgData name="Ed Godfrey" userId="61aa7c48ee0e3db0" providerId="LiveId" clId="{A17CB3E5-F5BD-496E-94BE-D4EF712D966C}" dt="2024-03-01T19:24:59.102" v="1000" actId="113"/>
          <ac:spMkLst>
            <pc:docMk/>
            <pc:sldMk cId="36462034" sldId="788"/>
            <ac:spMk id="3" creationId="{59F1B9C4-5385-1081-8E03-B384FD96C191}"/>
          </ac:spMkLst>
        </pc:spChg>
        <pc:spChg chg="mod">
          <ac:chgData name="Ed Godfrey" userId="61aa7c48ee0e3db0" providerId="LiveId" clId="{A17CB3E5-F5BD-496E-94BE-D4EF712D966C}" dt="2024-03-01T19:25:37.301" v="1026" actId="20577"/>
          <ac:spMkLst>
            <pc:docMk/>
            <pc:sldMk cId="36462034" sldId="788"/>
            <ac:spMk id="6" creationId="{B7C5B01D-649E-E62A-1CFE-4ACA118D5507}"/>
          </ac:spMkLst>
        </pc:spChg>
      </pc:sldChg>
      <pc:sldChg chg="del">
        <pc:chgData name="Ed Godfrey" userId="61aa7c48ee0e3db0" providerId="LiveId" clId="{A17CB3E5-F5BD-496E-94BE-D4EF712D966C}" dt="2024-03-01T19:27:27.751" v="1034" actId="47"/>
        <pc:sldMkLst>
          <pc:docMk/>
          <pc:sldMk cId="1557618497" sldId="789"/>
        </pc:sldMkLst>
      </pc:sldChg>
      <pc:sldChg chg="del">
        <pc:chgData name="Ed Godfrey" userId="61aa7c48ee0e3db0" providerId="LiveId" clId="{A17CB3E5-F5BD-496E-94BE-D4EF712D966C}" dt="2024-03-01T19:27:28.097" v="1035" actId="47"/>
        <pc:sldMkLst>
          <pc:docMk/>
          <pc:sldMk cId="2078827582" sldId="790"/>
        </pc:sldMkLst>
      </pc:sldChg>
      <pc:sldChg chg="del">
        <pc:chgData name="Ed Godfrey" userId="61aa7c48ee0e3db0" providerId="LiveId" clId="{A17CB3E5-F5BD-496E-94BE-D4EF712D966C}" dt="2024-03-01T19:27:28.433" v="1036" actId="47"/>
        <pc:sldMkLst>
          <pc:docMk/>
          <pc:sldMk cId="3685448558" sldId="791"/>
        </pc:sldMkLst>
      </pc:sldChg>
      <pc:sldChg chg="del">
        <pc:chgData name="Ed Godfrey" userId="61aa7c48ee0e3db0" providerId="LiveId" clId="{A17CB3E5-F5BD-496E-94BE-D4EF712D966C}" dt="2024-03-01T19:27:28.841" v="1037" actId="47"/>
        <pc:sldMkLst>
          <pc:docMk/>
          <pc:sldMk cId="266272309" sldId="792"/>
        </pc:sldMkLst>
      </pc:sldChg>
      <pc:sldChg chg="del">
        <pc:chgData name="Ed Godfrey" userId="61aa7c48ee0e3db0" providerId="LiveId" clId="{A17CB3E5-F5BD-496E-94BE-D4EF712D966C}" dt="2024-03-01T19:27:29.269" v="1038" actId="47"/>
        <pc:sldMkLst>
          <pc:docMk/>
          <pc:sldMk cId="3831400890" sldId="793"/>
        </pc:sldMkLst>
      </pc:sldChg>
      <pc:sldChg chg="del">
        <pc:chgData name="Ed Godfrey" userId="61aa7c48ee0e3db0" providerId="LiveId" clId="{A17CB3E5-F5BD-496E-94BE-D4EF712D966C}" dt="2024-03-01T19:27:29.650" v="1039" actId="47"/>
        <pc:sldMkLst>
          <pc:docMk/>
          <pc:sldMk cId="1875350733" sldId="794"/>
        </pc:sldMkLst>
      </pc:sldChg>
      <pc:sldChg chg="del">
        <pc:chgData name="Ed Godfrey" userId="61aa7c48ee0e3db0" providerId="LiveId" clId="{A17CB3E5-F5BD-496E-94BE-D4EF712D966C}" dt="2024-03-01T19:27:30.001" v="1040" actId="47"/>
        <pc:sldMkLst>
          <pc:docMk/>
          <pc:sldMk cId="2236240785" sldId="795"/>
        </pc:sldMkLst>
      </pc:sldChg>
      <pc:sldChg chg="del">
        <pc:chgData name="Ed Godfrey" userId="61aa7c48ee0e3db0" providerId="LiveId" clId="{A17CB3E5-F5BD-496E-94BE-D4EF712D966C}" dt="2024-03-01T19:27:30.590" v="1041" actId="47"/>
        <pc:sldMkLst>
          <pc:docMk/>
          <pc:sldMk cId="955213613" sldId="796"/>
        </pc:sldMkLst>
      </pc:sldChg>
      <pc:sldChg chg="modSp add mod">
        <pc:chgData name="Ed Godfrey" userId="61aa7c48ee0e3db0" providerId="LiveId" clId="{A17CB3E5-F5BD-496E-94BE-D4EF712D966C}" dt="2024-03-01T18:10:26.452" v="78" actId="20577"/>
        <pc:sldMkLst>
          <pc:docMk/>
          <pc:sldMk cId="1013239393" sldId="797"/>
        </pc:sldMkLst>
        <pc:spChg chg="mod">
          <ac:chgData name="Ed Godfrey" userId="61aa7c48ee0e3db0" providerId="LiveId" clId="{A17CB3E5-F5BD-496E-94BE-D4EF712D966C}" dt="2024-03-01T18:10:16.525" v="58" actId="113"/>
          <ac:spMkLst>
            <pc:docMk/>
            <pc:sldMk cId="1013239393" sldId="797"/>
            <ac:spMk id="3" creationId="{08E3E6F0-EFAB-0901-8767-1C7768B1E892}"/>
          </ac:spMkLst>
        </pc:spChg>
        <pc:spChg chg="mod">
          <ac:chgData name="Ed Godfrey" userId="61aa7c48ee0e3db0" providerId="LiveId" clId="{A17CB3E5-F5BD-496E-94BE-D4EF712D966C}" dt="2024-03-01T18:10:26.452" v="78" actId="20577"/>
          <ac:spMkLst>
            <pc:docMk/>
            <pc:sldMk cId="1013239393" sldId="797"/>
            <ac:spMk id="6" creationId="{68777216-0373-600F-4677-ECE3A68C27E6}"/>
          </ac:spMkLst>
        </pc:spChg>
      </pc:sldChg>
      <pc:sldChg chg="modSp add mod">
        <pc:chgData name="Ed Godfrey" userId="61aa7c48ee0e3db0" providerId="LiveId" clId="{A17CB3E5-F5BD-496E-94BE-D4EF712D966C}" dt="2024-03-01T18:14:37.050" v="108" actId="6549"/>
        <pc:sldMkLst>
          <pc:docMk/>
          <pc:sldMk cId="4072531160" sldId="798"/>
        </pc:sldMkLst>
        <pc:spChg chg="mod">
          <ac:chgData name="Ed Godfrey" userId="61aa7c48ee0e3db0" providerId="LiveId" clId="{A17CB3E5-F5BD-496E-94BE-D4EF712D966C}" dt="2024-03-01T18:14:37.050" v="108" actId="6549"/>
          <ac:spMkLst>
            <pc:docMk/>
            <pc:sldMk cId="4072531160" sldId="798"/>
            <ac:spMk id="3" creationId="{3C7AB234-DB30-B7B8-FC58-230BE2FA54D7}"/>
          </ac:spMkLst>
        </pc:spChg>
        <pc:spChg chg="mod">
          <ac:chgData name="Ed Godfrey" userId="61aa7c48ee0e3db0" providerId="LiveId" clId="{A17CB3E5-F5BD-496E-94BE-D4EF712D966C}" dt="2024-03-01T18:14:32.050" v="106" actId="20577"/>
          <ac:spMkLst>
            <pc:docMk/>
            <pc:sldMk cId="4072531160" sldId="798"/>
            <ac:spMk id="6" creationId="{C2A56D12-3049-E2C8-B8F0-4604B016998A}"/>
          </ac:spMkLst>
        </pc:spChg>
      </pc:sldChg>
      <pc:sldChg chg="modSp add mod">
        <pc:chgData name="Ed Godfrey" userId="61aa7c48ee0e3db0" providerId="LiveId" clId="{A17CB3E5-F5BD-496E-94BE-D4EF712D966C}" dt="2024-03-01T19:11:41.033" v="530" actId="20577"/>
        <pc:sldMkLst>
          <pc:docMk/>
          <pc:sldMk cId="2339135475" sldId="799"/>
        </pc:sldMkLst>
        <pc:spChg chg="mod">
          <ac:chgData name="Ed Godfrey" userId="61aa7c48ee0e3db0" providerId="LiveId" clId="{A17CB3E5-F5BD-496E-94BE-D4EF712D966C}" dt="2024-03-01T19:11:35.358" v="519" actId="113"/>
          <ac:spMkLst>
            <pc:docMk/>
            <pc:sldMk cId="2339135475" sldId="799"/>
            <ac:spMk id="3" creationId="{20F31C55-485F-AC49-86BC-C62C38D0A22C}"/>
          </ac:spMkLst>
        </pc:spChg>
        <pc:spChg chg="mod">
          <ac:chgData name="Ed Godfrey" userId="61aa7c48ee0e3db0" providerId="LiveId" clId="{A17CB3E5-F5BD-496E-94BE-D4EF712D966C}" dt="2024-03-01T19:11:41.033" v="530" actId="20577"/>
          <ac:spMkLst>
            <pc:docMk/>
            <pc:sldMk cId="2339135475" sldId="799"/>
            <ac:spMk id="6" creationId="{8E2DEF76-F15F-699F-18FC-6B7F974DC1B3}"/>
          </ac:spMkLst>
        </pc:spChg>
      </pc:sldChg>
      <pc:sldChg chg="modSp add modAnim">
        <pc:chgData name="Ed Godfrey" userId="61aa7c48ee0e3db0" providerId="LiveId" clId="{A17CB3E5-F5BD-496E-94BE-D4EF712D966C}" dt="2024-03-01T19:12:59.816" v="590" actId="20577"/>
        <pc:sldMkLst>
          <pc:docMk/>
          <pc:sldMk cId="3239016302" sldId="800"/>
        </pc:sldMkLst>
        <pc:spChg chg="mod">
          <ac:chgData name="Ed Godfrey" userId="61aa7c48ee0e3db0" providerId="LiveId" clId="{A17CB3E5-F5BD-496E-94BE-D4EF712D966C}" dt="2024-03-01T19:12:59.816" v="590" actId="20577"/>
          <ac:spMkLst>
            <pc:docMk/>
            <pc:sldMk cId="3239016302" sldId="800"/>
            <ac:spMk id="3" creationId="{6A6CA608-56FB-C08A-E0D4-B631EE967DB4}"/>
          </ac:spMkLst>
        </pc:spChg>
      </pc:sldChg>
      <pc:sldChg chg="delSp modSp add mod delAnim modAnim">
        <pc:chgData name="Ed Godfrey" userId="61aa7c48ee0e3db0" providerId="LiveId" clId="{A17CB3E5-F5BD-496E-94BE-D4EF712D966C}" dt="2024-03-01T19:16:24.162" v="721" actId="21"/>
        <pc:sldMkLst>
          <pc:docMk/>
          <pc:sldMk cId="1235190711" sldId="801"/>
        </pc:sldMkLst>
        <pc:spChg chg="mod">
          <ac:chgData name="Ed Godfrey" userId="61aa7c48ee0e3db0" providerId="LiveId" clId="{A17CB3E5-F5BD-496E-94BE-D4EF712D966C}" dt="2024-03-01T19:15:32.397" v="688" actId="2711"/>
          <ac:spMkLst>
            <pc:docMk/>
            <pc:sldMk cId="1235190711" sldId="801"/>
            <ac:spMk id="3" creationId="{BF3EF172-4C5E-8D3B-910B-D476EEA21818}"/>
          </ac:spMkLst>
        </pc:spChg>
        <pc:spChg chg="del mod">
          <ac:chgData name="Ed Godfrey" userId="61aa7c48ee0e3db0" providerId="LiveId" clId="{A17CB3E5-F5BD-496E-94BE-D4EF712D966C}" dt="2024-03-01T19:16:24.162" v="721" actId="21"/>
          <ac:spMkLst>
            <pc:docMk/>
            <pc:sldMk cId="1235190711" sldId="801"/>
            <ac:spMk id="4" creationId="{A641A79D-525E-FA27-223A-47FF4616E4C2}"/>
          </ac:spMkLst>
        </pc:spChg>
        <pc:spChg chg="mod">
          <ac:chgData name="Ed Godfrey" userId="61aa7c48ee0e3db0" providerId="LiveId" clId="{A17CB3E5-F5BD-496E-94BE-D4EF712D966C}" dt="2024-03-01T19:14:59.142" v="663" actId="20577"/>
          <ac:spMkLst>
            <pc:docMk/>
            <pc:sldMk cId="1235190711" sldId="801"/>
            <ac:spMk id="6" creationId="{6311DC07-8462-D7B7-5B20-9643B5325F91}"/>
          </ac:spMkLst>
        </pc:spChg>
      </pc:sldChg>
      <pc:sldChg chg="modSp add modAnim">
        <pc:chgData name="Ed Godfrey" userId="61aa7c48ee0e3db0" providerId="LiveId" clId="{A17CB3E5-F5BD-496E-94BE-D4EF712D966C}" dt="2024-03-01T19:25:27.117" v="1008" actId="20577"/>
        <pc:sldMkLst>
          <pc:docMk/>
          <pc:sldMk cId="982653762" sldId="802"/>
        </pc:sldMkLst>
        <pc:spChg chg="mod">
          <ac:chgData name="Ed Godfrey" userId="61aa7c48ee0e3db0" providerId="LiveId" clId="{A17CB3E5-F5BD-496E-94BE-D4EF712D966C}" dt="2024-03-01T19:25:27.117" v="1008" actId="20577"/>
          <ac:spMkLst>
            <pc:docMk/>
            <pc:sldMk cId="982653762" sldId="802"/>
            <ac:spMk id="3" creationId="{AEF491A4-AADB-3B14-5D8E-49E409FC4B98}"/>
          </ac:spMkLst>
        </pc:spChg>
      </pc:sldChg>
      <pc:sldChg chg="add modAnim">
        <pc:chgData name="Ed Godfrey" userId="61aa7c48ee0e3db0" providerId="LiveId" clId="{A17CB3E5-F5BD-496E-94BE-D4EF712D966C}" dt="2024-03-01T19:25:54.870" v="1031"/>
        <pc:sldMkLst>
          <pc:docMk/>
          <pc:sldMk cId="2834726905" sldId="803"/>
        </pc:sldMkLst>
      </pc:sldChg>
      <pc:sldChg chg="modSp add mod">
        <pc:chgData name="Ed Godfrey" userId="61aa7c48ee0e3db0" providerId="LiveId" clId="{A17CB3E5-F5BD-496E-94BE-D4EF712D966C}" dt="2024-03-01T19:27:34.260" v="1044" actId="20577"/>
        <pc:sldMkLst>
          <pc:docMk/>
          <pc:sldMk cId="4156401604" sldId="804"/>
        </pc:sldMkLst>
        <pc:spChg chg="mod">
          <ac:chgData name="Ed Godfrey" userId="61aa7c48ee0e3db0" providerId="LiveId" clId="{A17CB3E5-F5BD-496E-94BE-D4EF712D966C}" dt="2024-03-01T19:27:34.260" v="1044" actId="20577"/>
          <ac:spMkLst>
            <pc:docMk/>
            <pc:sldMk cId="4156401604" sldId="804"/>
            <ac:spMk id="3" creationId="{8F5193D6-E999-7173-D82A-683D1935886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 (Part 2)</a:t>
            </a:r>
          </a:p>
          <a:p>
            <a:pPr algn="ctr"/>
            <a:r>
              <a:rPr lang="en-US" sz="3600" b="1">
                <a:solidFill>
                  <a:schemeClr val="tx1"/>
                </a:solidFill>
                <a:latin typeface="Avenir Next LT Pro Light" panose="020B0304020202020204" pitchFamily="34" charset="0"/>
              </a:rPr>
              <a:t>Romans </a:t>
            </a:r>
            <a:r>
              <a:rPr lang="en-US" sz="3600" b="1">
                <a:latin typeface="Avenir Next LT Pro Light" panose="020B0304020202020204" pitchFamily="34" charset="0"/>
              </a:rPr>
              <a:t>2:1-11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3,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0400A-A5C3-FCFD-0CE7-ECF9F775C1B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0F31C55-485F-AC49-86BC-C62C38D0A22C}"/>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the wages of sin is death [eternal ruin and destruction], but the free gift of God is eternal life [remedy and relief] in Christ Jesus our Lord.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E2DEF76-F15F-699F-18FC-6B7F974DC1B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6:23</a:t>
            </a:r>
          </a:p>
        </p:txBody>
      </p:sp>
    </p:spTree>
    <p:extLst>
      <p:ext uri="{BB962C8B-B14F-4D97-AF65-F5344CB8AC3E}">
        <p14:creationId xmlns:p14="http://schemas.microsoft.com/office/powerpoint/2010/main" val="233913547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4AB2B-5C7C-6BB1-FA3D-5239FF6E19C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A6CA608-56FB-C08A-E0D4-B631EE967DB4}"/>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Man’s Unrighteous Judgment (2:1)</a:t>
            </a:r>
          </a:p>
          <a:p>
            <a:pPr marL="571500" lvl="0" indent="-571500">
              <a:buFont typeface="+mj-lt"/>
              <a:buAutoNum type="romanUcPeriod"/>
            </a:pPr>
            <a:r>
              <a:rPr lang="en-US" i="0" dirty="0">
                <a:solidFill>
                  <a:schemeClr val="tx1"/>
                </a:solidFill>
                <a:latin typeface="Arial" panose="020B0604020202020204" pitchFamily="34" charset="0"/>
              </a:rPr>
              <a:t>God’s Righteous Judgment (2:2-3)</a:t>
            </a:r>
          </a:p>
          <a:p>
            <a:pPr marL="571500" lvl="0" indent="-571500">
              <a:buFont typeface="+mj-lt"/>
              <a:buAutoNum type="romanUcPeriod"/>
            </a:pPr>
            <a:r>
              <a:rPr lang="en-US" i="0" dirty="0">
                <a:solidFill>
                  <a:schemeClr val="tx1"/>
                </a:solidFill>
                <a:latin typeface="Arial" panose="020B0604020202020204" pitchFamily="34" charset="0"/>
              </a:rPr>
              <a:t>God’s Patience in Judgment (2:4)</a:t>
            </a:r>
          </a:p>
          <a:p>
            <a:pPr marL="571500" lvl="0" indent="-571500">
              <a:buFont typeface="+mj-lt"/>
              <a:buAutoNum type="romanUcPeriod"/>
            </a:pPr>
            <a:r>
              <a:rPr lang="en-US" i="0" dirty="0">
                <a:solidFill>
                  <a:schemeClr val="tx1"/>
                </a:solidFill>
                <a:latin typeface="Arial" panose="020B0604020202020204" pitchFamily="34" charset="0"/>
              </a:rPr>
              <a:t>Man’s Provocation for Judgement (2:5)</a:t>
            </a:r>
          </a:p>
          <a:p>
            <a:pPr marL="571500" lvl="0" indent="-571500">
              <a:buFont typeface="+mj-lt"/>
              <a:buAutoNum type="romanUcPeriod"/>
            </a:pPr>
            <a:r>
              <a:rPr lang="en-US" i="0" dirty="0">
                <a:solidFill>
                  <a:schemeClr val="tx1"/>
                </a:solidFill>
                <a:latin typeface="Arial" panose="020B0604020202020204" pitchFamily="34" charset="0"/>
              </a:rPr>
              <a:t>God’s Impartiality in Judgment (2:6-11)</a:t>
            </a:r>
          </a:p>
        </p:txBody>
      </p:sp>
      <p:sp>
        <p:nvSpPr>
          <p:cNvPr id="6" name="TextBox 5">
            <a:extLst>
              <a:ext uri="{FF2B5EF4-FFF2-40B4-BE49-F238E27FC236}">
                <a16:creationId xmlns:a16="http://schemas.microsoft.com/office/drawing/2014/main" id="{1B744097-36B6-9384-3CDE-5654FBABEB3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2:1-11</a:t>
            </a:r>
          </a:p>
        </p:txBody>
      </p:sp>
    </p:spTree>
    <p:extLst>
      <p:ext uri="{BB962C8B-B14F-4D97-AF65-F5344CB8AC3E}">
        <p14:creationId xmlns:p14="http://schemas.microsoft.com/office/powerpoint/2010/main" val="32390163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4273E-4E64-0846-4371-2AFD8186A01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F3EF172-4C5E-8D3B-910B-D476EEA21818}"/>
              </a:ext>
            </a:extLst>
          </p:cNvPr>
          <p:cNvSpPr txBox="1">
            <a:spLocks noChangeArrowheads="1"/>
          </p:cNvSpPr>
          <p:nvPr/>
        </p:nvSpPr>
        <p:spPr bwMode="auto">
          <a:xfrm>
            <a:off x="865239" y="843817"/>
            <a:ext cx="1113356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6 who WILL RENDER TO EACH PERSON ACCORDING TO HIS DEEDS: 7 to those who by perseverance in doing good seek for glory and honor and immortality, eternal life; 8 but to those who are selfishly ambitious and do not obey the truth, but obey unrighteousness, wrath and indignation. 9 There will be tribulation and distress for every soul of man who does evil, of the Jew first and also of the Greek, 10 but glory and honor and peace to everyone who does good, to the Jew first and also to the Greek. 11 For there is no partiality with God. </a:t>
            </a:r>
          </a:p>
        </p:txBody>
      </p:sp>
      <p:sp>
        <p:nvSpPr>
          <p:cNvPr id="6" name="TextBox 5">
            <a:extLst>
              <a:ext uri="{FF2B5EF4-FFF2-40B4-BE49-F238E27FC236}">
                <a16:creationId xmlns:a16="http://schemas.microsoft.com/office/drawing/2014/main" id="{6311DC07-8462-D7B7-5B20-9643B5325F91}"/>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5"/>
            </a:pPr>
            <a:r>
              <a:rPr lang="en-US" sz="3600" b="1" dirty="0">
                <a:latin typeface="Arial" panose="020B0604020202020204" pitchFamily="34" charset="0"/>
                <a:cs typeface="Arial" panose="020B0604020202020204" pitchFamily="34" charset="0"/>
              </a:rPr>
              <a:t>God’s Impartiality in Judgement (2:6-11)</a:t>
            </a:r>
          </a:p>
        </p:txBody>
      </p:sp>
    </p:spTree>
    <p:extLst>
      <p:ext uri="{BB962C8B-B14F-4D97-AF65-F5344CB8AC3E}">
        <p14:creationId xmlns:p14="http://schemas.microsoft.com/office/powerpoint/2010/main" val="12351907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8AABC-3508-857E-43DD-2ACDC246AD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D44CD84-07DC-1C0B-D841-F984BFDF9B3F}"/>
              </a:ext>
            </a:extLst>
          </p:cNvPr>
          <p:cNvSpPr txBox="1">
            <a:spLocks noChangeArrowheads="1"/>
          </p:cNvSpPr>
          <p:nvPr/>
        </p:nvSpPr>
        <p:spPr bwMode="auto">
          <a:xfrm>
            <a:off x="173038" y="932307"/>
            <a:ext cx="1180560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Those who do not repent are storing up wrath for themselves (5)</a:t>
            </a:r>
          </a:p>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A1. God will judge everyone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impartially</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(6)</a:t>
            </a:r>
          </a:p>
          <a:p>
            <a:pPr lvl="2"/>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B1. Those who do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good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will obtain eternal life (7)</a:t>
            </a:r>
          </a:p>
          <a:p>
            <a:pPr lvl="4"/>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C1. Those who do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evil</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will suffer wrath (8)</a:t>
            </a:r>
          </a:p>
          <a:p>
            <a:pPr lvl="4"/>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C2. Those who do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evil</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will suffer wrath (9) </a:t>
            </a:r>
          </a:p>
          <a:p>
            <a:pPr lvl="2"/>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B2. Those who do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good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will obtain glory (10)</a:t>
            </a:r>
          </a:p>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A2. God will judge everyone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impartially</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(11)</a:t>
            </a:r>
          </a:p>
        </p:txBody>
      </p:sp>
      <p:sp>
        <p:nvSpPr>
          <p:cNvPr id="6" name="TextBox 5">
            <a:extLst>
              <a:ext uri="{FF2B5EF4-FFF2-40B4-BE49-F238E27FC236}">
                <a16:creationId xmlns:a16="http://schemas.microsoft.com/office/drawing/2014/main" id="{B59AAE70-EB62-6C56-9C00-015F2F23D6E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God’s Impartiality</a:t>
            </a:r>
          </a:p>
        </p:txBody>
      </p:sp>
    </p:spTree>
    <p:extLst>
      <p:ext uri="{BB962C8B-B14F-4D97-AF65-F5344CB8AC3E}">
        <p14:creationId xmlns:p14="http://schemas.microsoft.com/office/powerpoint/2010/main" val="60683877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E580B-3B5B-277E-86AD-9AF4A1A6D0C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EF491A4-AADB-3B14-5D8E-49E409FC4B98}"/>
              </a:ext>
            </a:extLst>
          </p:cNvPr>
          <p:cNvSpPr txBox="1">
            <a:spLocks noChangeArrowheads="1"/>
          </p:cNvSpPr>
          <p:nvPr/>
        </p:nvSpPr>
        <p:spPr bwMode="auto">
          <a:xfrm>
            <a:off x="865239" y="843817"/>
            <a:ext cx="111335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lives of repentant hearts (7)</a:t>
            </a:r>
          </a:p>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lives of unrepentant hearts (8a)</a:t>
            </a:r>
          </a:p>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outcome for unrepentant hearts (8b-9)</a:t>
            </a:r>
          </a:p>
        </p:txBody>
      </p:sp>
      <p:sp>
        <p:nvSpPr>
          <p:cNvPr id="6" name="TextBox 5">
            <a:extLst>
              <a:ext uri="{FF2B5EF4-FFF2-40B4-BE49-F238E27FC236}">
                <a16:creationId xmlns:a16="http://schemas.microsoft.com/office/drawing/2014/main" id="{255A343E-2F4A-7BA1-3448-3F2191D482DE}"/>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5"/>
            </a:pPr>
            <a:r>
              <a:rPr lang="en-US" sz="3600" b="1" dirty="0">
                <a:latin typeface="Arial" panose="020B0604020202020204" pitchFamily="34" charset="0"/>
                <a:cs typeface="Arial" panose="020B0604020202020204" pitchFamily="34" charset="0"/>
              </a:rPr>
              <a:t>God’s Impartiality in Judgement (2:6-11)</a:t>
            </a:r>
          </a:p>
        </p:txBody>
      </p:sp>
    </p:spTree>
    <p:extLst>
      <p:ext uri="{BB962C8B-B14F-4D97-AF65-F5344CB8AC3E}">
        <p14:creationId xmlns:p14="http://schemas.microsoft.com/office/powerpoint/2010/main" val="9826537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From His mouth comes a sharp sword, so that with it He may strike down the nations, and He will rule them with a rod of iron; and He treads the wine press of the fierce wrath [</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orge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thumos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God, the Almighty.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19:15</a:t>
            </a:r>
          </a:p>
        </p:txBody>
      </p:sp>
    </p:spTree>
    <p:extLst>
      <p:ext uri="{BB962C8B-B14F-4D97-AF65-F5344CB8AC3E}">
        <p14:creationId xmlns:p14="http://schemas.microsoft.com/office/powerpoint/2010/main" val="3646203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7D27D1-A58D-A25B-2377-EDA1BE53DD7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2837378-2C6E-42F3-7278-50F7BC8B6895}"/>
              </a:ext>
            </a:extLst>
          </p:cNvPr>
          <p:cNvSpPr txBox="1">
            <a:spLocks noChangeArrowheads="1"/>
          </p:cNvSpPr>
          <p:nvPr/>
        </p:nvSpPr>
        <p:spPr bwMode="auto">
          <a:xfrm>
            <a:off x="865239" y="843817"/>
            <a:ext cx="1113356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lives of repentant hearts (7)</a:t>
            </a:r>
          </a:p>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lives of unrepentant hearts (8a)</a:t>
            </a:r>
          </a:p>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outcome for unrepentant hearts (8b-9)</a:t>
            </a:r>
          </a:p>
          <a:p>
            <a:pPr marL="514350" indent="-514350">
              <a:buAutoNum type="alphaUcPeriod"/>
            </a:pPr>
            <a:r>
              <a:rPr lang="en-US" b="0" i="0" dirty="0">
                <a:solidFill>
                  <a:schemeClr val="tx1"/>
                </a:solidFill>
                <a:latin typeface="Arial" panose="020B0604020202020204" pitchFamily="34" charset="0"/>
                <a:ea typeface="Calibri" panose="020F0502020204030204" pitchFamily="34" charset="0"/>
              </a:rPr>
              <a:t>The outcome for repentant hearts (10)</a:t>
            </a:r>
          </a:p>
        </p:txBody>
      </p:sp>
      <p:sp>
        <p:nvSpPr>
          <p:cNvPr id="6" name="TextBox 5">
            <a:extLst>
              <a:ext uri="{FF2B5EF4-FFF2-40B4-BE49-F238E27FC236}">
                <a16:creationId xmlns:a16="http://schemas.microsoft.com/office/drawing/2014/main" id="{0B63C705-3CAA-4850-E4FD-20E28F001ACA}"/>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5"/>
            </a:pPr>
            <a:r>
              <a:rPr lang="en-US" sz="3600" b="1" dirty="0">
                <a:latin typeface="Arial" panose="020B0604020202020204" pitchFamily="34" charset="0"/>
                <a:cs typeface="Arial" panose="020B0604020202020204" pitchFamily="34" charset="0"/>
              </a:rPr>
              <a:t>God’s Impartiality in Judgement (2:6-11)</a:t>
            </a:r>
          </a:p>
        </p:txBody>
      </p:sp>
    </p:spTree>
    <p:extLst>
      <p:ext uri="{BB962C8B-B14F-4D97-AF65-F5344CB8AC3E}">
        <p14:creationId xmlns:p14="http://schemas.microsoft.com/office/powerpoint/2010/main" val="28347269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A3E8F-3139-66CC-E3DC-478977DC665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F5193D6-E999-7173-D82A-683D19358860}"/>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 (Part 2)</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2:1-11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D4136949-64B7-7446-6612-012CB9785492}"/>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3, 2024</a:t>
            </a:r>
          </a:p>
        </p:txBody>
      </p:sp>
      <p:pic>
        <p:nvPicPr>
          <p:cNvPr id="5" name="Picture 4" descr="A close up of a book cover&#10;&#10;Description automatically generated">
            <a:extLst>
              <a:ext uri="{FF2B5EF4-FFF2-40B4-BE49-F238E27FC236}">
                <a16:creationId xmlns:a16="http://schemas.microsoft.com/office/drawing/2014/main" id="{A0B16A74-C7CF-D3DB-3C78-FD3F93ECA8B0}"/>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415640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you have no excuse, everyone of you who passes judgment, for in that which you judge another, you condemn yourself; for you who judge practice the same things. 2 And we know that the judgment of God rightly falls upon those who practice such things. 3 But do you suppose this, O man, when you pass judgment on those who practice such things and do the same yourself, that you will escape the judgment of God? 4 Or do you think lightly of the riches of His kindness and tolerance and patience, not knowing that the kindness of God leads you to repentance?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because of your stubbornness and unrepentant heart you are storing up wrath for yourself in the day of wrath and revelation of the righteous judgment of God, 6 who WILL RENDER TO EACH PERSON ACCORDING TO HIS DEEDS: 7 to those who by perseverance in doing good seek for glory and honor and immortality, eternal life; 8 but to those who are selfishly ambitious and do not obey the truth, but obey unrighteousness, wrath and indignation. 9 There will be tribulation and distress for every soul of man who does evil, of the Jew first and also of the Greek, 10 but glory and honor and peace to everyone who does good, to the Jew first and also to the Greek. 11 For there is no partiality with God. </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2:5-11</a:t>
            </a:r>
          </a:p>
        </p:txBody>
      </p:sp>
    </p:spTree>
    <p:extLst>
      <p:ext uri="{BB962C8B-B14F-4D97-AF65-F5344CB8AC3E}">
        <p14:creationId xmlns:p14="http://schemas.microsoft.com/office/powerpoint/2010/main" val="103583345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DCD89-D179-36D9-3847-DD276E1E403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8E3E6F0-EFAB-0901-8767-1C7768B1E892}"/>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Trust in the LORD with all your heart And do not lean on your own understanding. 6 In all your ways acknowledge Him, And He will make your paths straight. 7 Do not be wise in your own eyes; Fear the LORD and turn away from evil.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8777216-0373-600F-4677-ECE3A68C27E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Proverbs 3:5-7</a:t>
            </a:r>
          </a:p>
        </p:txBody>
      </p:sp>
    </p:spTree>
    <p:extLst>
      <p:ext uri="{BB962C8B-B14F-4D97-AF65-F5344CB8AC3E}">
        <p14:creationId xmlns:p14="http://schemas.microsoft.com/office/powerpoint/2010/main" val="101323939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Depraved Humanity (Romans 1:18-32)</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Deceived Moralists (Romans 2:1-16)</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Deluded Religionists (Romans 2:17-29)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Groups of People</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E1770-AE32-DC93-E9E1-0A84DC0D802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C7AB234-DB30-B7B8-FC58-230BE2FA54D7}"/>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[God] who has saved us and called us with a holy calling, not according to our works, but according to His own purpose and grace which was </a:t>
            </a:r>
            <a:r>
              <a:rPr lang="en-US" sz="4000" b="0" i="1" u="sng" dirty="0">
                <a:solidFill>
                  <a:schemeClr val="tx1"/>
                </a:solidFill>
                <a:effectLst/>
                <a:latin typeface="Calibri" panose="020F0502020204030204" pitchFamily="34" charset="0"/>
                <a:ea typeface="Times New Roman" panose="02020603050405020304" pitchFamily="18" charset="0"/>
              </a:rPr>
              <a:t>granted</a:t>
            </a:r>
            <a:r>
              <a:rPr lang="en-US" sz="4000" b="0" i="1" dirty="0">
                <a:solidFill>
                  <a:schemeClr val="tx1"/>
                </a:solidFill>
                <a:effectLst/>
                <a:latin typeface="Calibri" panose="020F0502020204030204" pitchFamily="34" charset="0"/>
                <a:ea typeface="Times New Roman" panose="02020603050405020304" pitchFamily="18" charset="0"/>
              </a:rPr>
              <a:t> us in Christ Jesus from all eternity…</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C2A56D12-3049-E2C8-B8F0-4604B016998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Timothy 1:9</a:t>
            </a:r>
          </a:p>
        </p:txBody>
      </p:sp>
    </p:spTree>
    <p:extLst>
      <p:ext uri="{BB962C8B-B14F-4D97-AF65-F5344CB8AC3E}">
        <p14:creationId xmlns:p14="http://schemas.microsoft.com/office/powerpoint/2010/main" val="407253116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Man’s Unrighteous Judgment (2:1)</a:t>
            </a:r>
          </a:p>
          <a:p>
            <a:pPr marL="571500" lvl="0" indent="-571500">
              <a:buFont typeface="+mj-lt"/>
              <a:buAutoNum type="romanUcPeriod"/>
            </a:pPr>
            <a:r>
              <a:rPr lang="en-US" i="0" dirty="0">
                <a:solidFill>
                  <a:schemeClr val="tx1"/>
                </a:solidFill>
                <a:latin typeface="Arial" panose="020B0604020202020204" pitchFamily="34" charset="0"/>
              </a:rPr>
              <a:t>God’s Righteous Judgment (2:2-3)</a:t>
            </a:r>
          </a:p>
          <a:p>
            <a:pPr marL="571500" lvl="0" indent="-571500">
              <a:buFont typeface="+mj-lt"/>
              <a:buAutoNum type="romanUcPeriod"/>
            </a:pPr>
            <a:r>
              <a:rPr lang="en-US" i="0" dirty="0">
                <a:solidFill>
                  <a:schemeClr val="tx1"/>
                </a:solidFill>
                <a:latin typeface="Arial" panose="020B0604020202020204" pitchFamily="34" charset="0"/>
              </a:rPr>
              <a:t>God’s Patience in Judgment (2:4)</a:t>
            </a:r>
          </a:p>
          <a:p>
            <a:pPr marL="571500" lvl="0" indent="-571500">
              <a:buFont typeface="+mj-lt"/>
              <a:buAutoNum type="romanUcPeriod"/>
            </a:pPr>
            <a:r>
              <a:rPr lang="en-US" i="0" dirty="0">
                <a:solidFill>
                  <a:schemeClr val="tx1"/>
                </a:solidFill>
                <a:latin typeface="Arial" panose="020B0604020202020204" pitchFamily="34" charset="0"/>
              </a:rPr>
              <a:t>Man’s Provocation for Judgement (2:5)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2:1-11</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843817"/>
            <a:ext cx="11133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because of your stubbornness and unrepentant heart you are storing up wrath for yourself in the day of wrath and revelation of the righteous judgment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4"/>
            </a:pPr>
            <a:r>
              <a:rPr lang="en-US" sz="3600" b="1" dirty="0">
                <a:latin typeface="Arial" panose="020B0604020202020204" pitchFamily="34" charset="0"/>
                <a:cs typeface="Arial" panose="020B0604020202020204" pitchFamily="34" charset="0"/>
              </a:rPr>
              <a:t>Man’s Provocation for Judgement (2:5)</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1828799"/>
            <a:ext cx="10520516" cy="3231654"/>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insensitive response</a:t>
            </a:r>
          </a:p>
          <a:p>
            <a:pPr marL="971550" lvl="1" indent="-514350">
              <a:buFont typeface="+mj-lt"/>
              <a:buAutoNum type="arabicPeriod"/>
            </a:pPr>
            <a:r>
              <a:rPr lang="en-US" sz="2800" u="sng" dirty="0">
                <a:latin typeface="Arial" panose="020B0604020202020204" pitchFamily="34" charset="0"/>
                <a:cs typeface="Arial" panose="020B0604020202020204" pitchFamily="34" charset="0"/>
              </a:rPr>
              <a:t>Stubbornness</a:t>
            </a:r>
            <a:r>
              <a:rPr lang="en-US" sz="2800" i="1" dirty="0">
                <a:latin typeface="Arial" panose="020B0604020202020204" pitchFamily="34" charset="0"/>
                <a:cs typeface="Arial" panose="020B0604020202020204" pitchFamily="34" charset="0"/>
              </a:rPr>
              <a:t> (sclerosis - hardening)</a:t>
            </a:r>
          </a:p>
          <a:p>
            <a:pPr marL="971550" lvl="1" indent="-514350">
              <a:buFont typeface="+mj-lt"/>
              <a:buAutoNum type="arabicPeriod"/>
            </a:pPr>
            <a:r>
              <a:rPr lang="en-US" sz="2800" u="sng" dirty="0">
                <a:latin typeface="Arial" panose="020B0604020202020204" pitchFamily="34" charset="0"/>
                <a:cs typeface="Arial" panose="020B0604020202020204" pitchFamily="34" charset="0"/>
              </a:rPr>
              <a:t>Unrepentant</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heart</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(impenitent, unremorseful; unapologetic, or unchanging)</a:t>
            </a:r>
          </a:p>
          <a:p>
            <a:pPr marL="514350" indent="-514350">
              <a:buFont typeface="+mj-lt"/>
              <a:buAutoNum type="alphaUcPeriod"/>
            </a:pPr>
            <a:r>
              <a:rPr lang="en-US" sz="3200" b="1" dirty="0">
                <a:latin typeface="Arial" panose="020B0604020202020204" pitchFamily="34" charset="0"/>
                <a:cs typeface="Arial" panose="020B0604020202020204" pitchFamily="34" charset="0"/>
              </a:rPr>
              <a:t>The intense result</a:t>
            </a:r>
          </a:p>
          <a:p>
            <a:pPr marL="971550" lvl="1" indent="-514350">
              <a:buFont typeface="+mj-lt"/>
              <a:buAutoNum type="arabicPeriod"/>
            </a:pPr>
            <a:r>
              <a:rPr lang="en-US" sz="2800" u="sng" dirty="0">
                <a:latin typeface="Arial" panose="020B0604020202020204" pitchFamily="34" charset="0"/>
                <a:cs typeface="Arial" panose="020B0604020202020204" pitchFamily="34" charset="0"/>
              </a:rPr>
              <a:t>Storing</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up</a:t>
            </a:r>
            <a:r>
              <a:rPr lang="en-US" sz="2800" dirty="0">
                <a:latin typeface="Arial" panose="020B0604020202020204" pitchFamily="34" charset="0"/>
                <a:cs typeface="Arial" panose="020B0604020202020204" pitchFamily="34" charset="0"/>
              </a:rPr>
              <a:t> (gathering up; saving up)</a:t>
            </a:r>
          </a:p>
          <a:p>
            <a:pPr marL="971550" lvl="1" indent="-514350">
              <a:buFont typeface="+mj-lt"/>
              <a:buAutoNum type="arabicPeriod"/>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250"/>
                                        <p:tgtEl>
                                          <p:spTgt spid="4">
                                            <p:txEl>
                                              <p:pRg st="0" end="0"/>
                                            </p:txEl>
                                          </p:spTgt>
                                        </p:tgtEl>
                                      </p:cBhvr>
                                    </p:animEffect>
                                  </p:childTnLst>
                                </p:cTn>
                              </p:par>
                            </p:childTnLst>
                          </p:cTn>
                        </p:par>
                        <p:par>
                          <p:cTn id="13" fill="hold">
                            <p:stCondLst>
                              <p:cond delay="2250"/>
                            </p:stCondLst>
                            <p:childTnLst>
                              <p:par>
                                <p:cTn id="14" presetID="10" presetClass="entr" presetSubtype="0" fill="hold" grpId="0" nodeType="afterEffect">
                                  <p:stCondLst>
                                    <p:cond delay="375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25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25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2250"/>
                                        <p:tgtEl>
                                          <p:spTgt spid="4">
                                            <p:txEl>
                                              <p:pRg st="3" end="3"/>
                                            </p:txEl>
                                          </p:spTgt>
                                        </p:tgtEl>
                                      </p:cBhvr>
                                    </p:animEffect>
                                  </p:childTnLst>
                                </p:cTn>
                              </p:par>
                            </p:childTnLst>
                          </p:cTn>
                        </p:par>
                        <p:par>
                          <p:cTn id="27" fill="hold">
                            <p:stCondLst>
                              <p:cond delay="2250"/>
                            </p:stCondLst>
                            <p:childTnLst>
                              <p:par>
                                <p:cTn id="28" presetID="10" presetClass="entr" presetSubtype="0" fill="hold" grpId="0" nodeType="afterEffect">
                                  <p:stCondLst>
                                    <p:cond delay="175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2C904-308A-9F98-B81C-3346733CE8F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71983F3-E70E-A7FB-2B39-84063D24271A}"/>
              </a:ext>
            </a:extLst>
          </p:cNvPr>
          <p:cNvSpPr txBox="1">
            <a:spLocks noChangeArrowheads="1"/>
          </p:cNvSpPr>
          <p:nvPr/>
        </p:nvSpPr>
        <p:spPr bwMode="auto">
          <a:xfrm>
            <a:off x="173038" y="932307"/>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I looked when He broke the sixth seal, and there was a great earthquake; and the sun became black as sackcloth made of hair, and the whole moon became like blood; 13 and the stars of the sky fell to the earth, as a fig tree casts its unripe figs when shaken by a great wind. 14 The sky was split apart like a scroll when it is rolled up, and every mountain and island were moved out of their places. 15 Then the kings of the earth and the great men and the commanders and the rich and the strong and every slave and free man hid themselves in the caves and among the rocks of the mountains; 16 and they said to the mountains and to the rocks, “Fall on us and hide us from the presence of Him who sits on the throne, and from the wrath of the Lamb; 17 for the great day of their wrath has come, and who is able to stand?”</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521D482-9581-FEB6-D52E-A420BCD9DCF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6:12-17</a:t>
            </a:r>
          </a:p>
        </p:txBody>
      </p:sp>
    </p:spTree>
    <p:extLst>
      <p:ext uri="{BB962C8B-B14F-4D97-AF65-F5344CB8AC3E}">
        <p14:creationId xmlns:p14="http://schemas.microsoft.com/office/powerpoint/2010/main" val="135561005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769</TotalTime>
  <Words>1103</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12</cp:revision>
  <dcterms:created xsi:type="dcterms:W3CDTF">2022-12-30T16:15:56Z</dcterms:created>
  <dcterms:modified xsi:type="dcterms:W3CDTF">2024-03-01T19:27:42Z</dcterms:modified>
</cp:coreProperties>
</file>